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7" r:id="rId20"/>
    <p:sldId id="276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82918" autoAdjust="0"/>
  </p:normalViewPr>
  <p:slideViewPr>
    <p:cSldViewPr>
      <p:cViewPr>
        <p:scale>
          <a:sx n="66" d="100"/>
          <a:sy n="66" d="100"/>
        </p:scale>
        <p:origin x="-150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59D11-8523-4BA6-AC22-B67621EEA377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2440C-F197-4D50-8087-99CB72368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Easter</a:t>
            </a:r>
            <a:r>
              <a:rPr lang="en-US" baseline="0" dirty="0" smtClean="0"/>
              <a:t> egg.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the majority</a:t>
            </a:r>
            <a:r>
              <a:rPr lang="en-US" baseline="0" dirty="0" smtClean="0"/>
              <a:t> of the world refuse to acknowledge the fact that is climate change, let alone find a feasible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9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co2 levels in the atmosphere.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9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Rise in temperature.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9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the project that are currently being implemented in</a:t>
            </a:r>
            <a:r>
              <a:rPr lang="en-US" baseline="0" dirty="0" smtClean="0"/>
              <a:t> the real world.</a:t>
            </a:r>
            <a:r>
              <a:rPr lang="en-US" dirty="0" smtClean="0"/>
              <a:t> so many projects and </a:t>
            </a:r>
            <a:r>
              <a:rPr lang="en-US" dirty="0" err="1" smtClean="0"/>
              <a:t>endeavours</a:t>
            </a:r>
            <a:r>
              <a:rPr lang="en-US" dirty="0" smtClean="0"/>
              <a:t> by innovative giants and creative nobodies.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Strategy was proposed by Bill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Left- U.S.</a:t>
            </a:r>
            <a:r>
              <a:rPr lang="en-US" baseline="0" dirty="0" smtClean="0"/>
              <a:t>    Right – India    , these graph show us that its what we do that affects our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Solve everything</a:t>
            </a:r>
            <a:r>
              <a:rPr lang="en-US" baseline="0" dirty="0" smtClean="0"/>
              <a:t> in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involve</a:t>
            </a:r>
            <a:r>
              <a:rPr lang="en-US" baseline="0" dirty="0" smtClean="0"/>
              <a:t> military and future planning in the discussion to give it some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 little about each one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9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r>
              <a:rPr lang="en-US" baseline="0" dirty="0" smtClean="0"/>
              <a:t> projects that are a little bit finicky. </a:t>
            </a:r>
            <a:r>
              <a:rPr lang="en-US" baseline="0" dirty="0" err="1" smtClean="0"/>
              <a:t>Masdar</a:t>
            </a:r>
            <a:r>
              <a:rPr lang="en-US" baseline="0" dirty="0" smtClean="0"/>
              <a:t> city - Zero waste ,Zero carbon, Fossil fuel free –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9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7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last</a:t>
            </a:r>
            <a:r>
              <a:rPr lang="en-US" baseline="0" dirty="0" smtClean="0"/>
              <a:t> </a:t>
            </a:r>
            <a:r>
              <a:rPr lang="en-US" dirty="0" smtClean="0"/>
              <a:t>to those who despair that the Paris climate accord didn't go far enough or your limited actions on their own wont solve the problem of global warming we say </a:t>
            </a:r>
            <a:r>
              <a:rPr lang="en-US" smtClean="0"/>
              <a:t>: “don't </a:t>
            </a:r>
            <a:r>
              <a:rPr lang="en-US" dirty="0" smtClean="0"/>
              <a:t>let the perfect be the enemy of the good” -  moreover i think it helps us to contemplate the world we avoided.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35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breeze</a:t>
            </a:r>
            <a:r>
              <a:rPr lang="en-US" baseline="0" dirty="0" smtClean="0"/>
              <a:t> through the title.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3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dictate it  as everyone has read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did we choose this particular challenge.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6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for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9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Montreal protocol and Paris</a:t>
            </a:r>
            <a:r>
              <a:rPr lang="en-US" baseline="0" dirty="0" smtClean="0"/>
              <a:t> climate agreement and how they are the different aspects of the same coin.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12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Ozone layer depletion.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4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for humor.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0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5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6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6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3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3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144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8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3999"/>
            <a:ext cx="3321234" cy="297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599"/>
            <a:ext cx="4762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" b="17371"/>
          <a:stretch/>
        </p:blipFill>
        <p:spPr>
          <a:xfrm>
            <a:off x="863784" y="3382164"/>
            <a:ext cx="2762250" cy="3153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"/>
          <a:stretch/>
        </p:blipFill>
        <p:spPr>
          <a:xfrm>
            <a:off x="4800600" y="3272447"/>
            <a:ext cx="3622295" cy="33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C02 Levels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  <p:extLst>
      <p:ext uri="{BB962C8B-B14F-4D97-AF65-F5344CB8AC3E}">
        <p14:creationId xmlns:p14="http://schemas.microsoft.com/office/powerpoint/2010/main" val="28857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6847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075"/>
            <a:ext cx="9144000" cy="51149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686" y="-152400"/>
            <a:ext cx="3505200" cy="144780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ernard MT Condensed" pitchFamily="18" charset="0"/>
              </a:rPr>
              <a:t>The Real Truth</a:t>
            </a:r>
            <a:endParaRPr lang="en-US" b="1" dirty="0">
              <a:latin typeface="Bernard MT Condensed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15175" r="8053" b="14828"/>
          <a:stretch/>
        </p:blipFill>
        <p:spPr>
          <a:xfrm>
            <a:off x="2133600" y="77418"/>
            <a:ext cx="2438400" cy="20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457200" y="0"/>
            <a:ext cx="9929115" cy="73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228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Current Projects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30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Carbon Engineering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Sola Roadways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New light technologies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Sky mines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Wind turbines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Afforestation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Terra Power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57" y="1524000"/>
            <a:ext cx="4631384" cy="17136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57" y="3803126"/>
            <a:ext cx="5162114" cy="31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6"/>
          <a:stretch/>
        </p:blipFill>
        <p:spPr>
          <a:xfrm>
            <a:off x="-10885" y="0"/>
            <a:ext cx="915488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3633" y="489466"/>
            <a:ext cx="6836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Energy Miracle Strategy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38200" y="2819400"/>
            <a:ext cx="1447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5" y="2057400"/>
            <a:ext cx="38100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New Technologies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010400" y="2895600"/>
            <a:ext cx="160020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9037" y="2232854"/>
            <a:ext cx="1295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 &amp; 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77314" y="2415064"/>
            <a:ext cx="1447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Carbon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0" y="0"/>
            <a:ext cx="4267200" cy="688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5715000" y="0"/>
            <a:ext cx="4267200" cy="688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2971800" y="0"/>
            <a:ext cx="4283004" cy="688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9"/>
          <a:stretch/>
        </p:blipFill>
        <p:spPr>
          <a:xfrm>
            <a:off x="420132" y="1447801"/>
            <a:ext cx="3847068" cy="4227286"/>
          </a:xfrm>
        </p:spPr>
      </p:pic>
      <p:sp>
        <p:nvSpPr>
          <p:cNvPr id="7" name="TextBox 6"/>
          <p:cNvSpPr txBox="1"/>
          <p:nvPr/>
        </p:nvSpPr>
        <p:spPr>
          <a:xfrm>
            <a:off x="1981200" y="152400"/>
            <a:ext cx="563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  <a:latin typeface="Bernard MT Condensed" pitchFamily="18" charset="0"/>
              </a:rPr>
              <a:t>Our idea</a:t>
            </a:r>
            <a:endParaRPr lang="en-US" sz="3800" dirty="0">
              <a:solidFill>
                <a:schemeClr val="bg1"/>
              </a:solidFill>
              <a:latin typeface="Bernard MT Condensed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" t="5180" r="1" b="6726"/>
          <a:stretch/>
        </p:blipFill>
        <p:spPr>
          <a:xfrm>
            <a:off x="5273678" y="1524000"/>
            <a:ext cx="4208097" cy="4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0"/>
          <a:stretch/>
        </p:blipFill>
        <p:spPr>
          <a:xfrm>
            <a:off x="0" y="7257"/>
            <a:ext cx="9144000" cy="6850743"/>
          </a:xfrm>
        </p:spPr>
      </p:pic>
      <p:sp>
        <p:nvSpPr>
          <p:cNvPr id="8" name="TextBox 7"/>
          <p:cNvSpPr txBox="1"/>
          <p:nvPr/>
        </p:nvSpPr>
        <p:spPr>
          <a:xfrm>
            <a:off x="685800" y="228600"/>
            <a:ext cx="556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 New Roman" pitchFamily="18" charset="0"/>
                <a:cs typeface="Times New Roman" pitchFamily="18" charset="0"/>
              </a:rPr>
              <a:t>What to expect ?</a:t>
            </a:r>
            <a:endParaRPr lang="en-US" sz="3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442" y="914400"/>
            <a:ext cx="5201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Carbon Taxes.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100% used for sustainable development.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By solving problems like Global Warming.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14400"/>
            <a:ext cx="3175000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1"/>
          <a:stretch/>
        </p:blipFill>
        <p:spPr>
          <a:xfrm>
            <a:off x="513441" y="2471056"/>
            <a:ext cx="4111185" cy="35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3"/>
          <a:stretch/>
        </p:blipFill>
        <p:spPr>
          <a:xfrm>
            <a:off x="-10887" y="-77336"/>
            <a:ext cx="9145136" cy="693533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57200"/>
            <a:ext cx="4572000" cy="2286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581400"/>
            <a:ext cx="3962400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096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Military has helped us before and they can do that again by leading the way in this 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FIGHT FOR SURVIVAL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68938" y="4038375"/>
            <a:ext cx="420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to also think ahead of our time so that the coming generations can only imagine and not live in the Earth that they would have avoided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106" r="7712" b="-106"/>
          <a:stretch/>
        </p:blipFill>
        <p:spPr>
          <a:xfrm>
            <a:off x="1" y="7257"/>
            <a:ext cx="9144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457200" y="268068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ernard MT Condensed" pitchFamily="18" charset="0"/>
              </a:rPr>
              <a:t>More Ideas :</a:t>
            </a:r>
            <a:endParaRPr lang="en-US" sz="3600" b="1" dirty="0">
              <a:latin typeface="Bernard MT Condensed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204686"/>
            <a:ext cx="3733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Nuclear Power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Eco-paving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Solid CO2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Artificial Trees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Cloud Seeding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Osmotic Generators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 smtClean="0"/>
              <a:t>Graphene</a:t>
            </a:r>
            <a:r>
              <a:rPr lang="en-US" sz="2200" dirty="0" smtClean="0"/>
              <a:t> Filters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Green Exhaust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Smart Power Distribution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r="21041"/>
          <a:stretch/>
        </p:blipFill>
        <p:spPr>
          <a:xfrm>
            <a:off x="3962400" y="1219200"/>
            <a:ext cx="4361389" cy="38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106" r="7712" b="-106"/>
          <a:stretch/>
        </p:blipFill>
        <p:spPr>
          <a:xfrm>
            <a:off x="1" y="7257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981200"/>
            <a:ext cx="80772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latin typeface="Arial Rounded MT Bold" pitchFamily="34" charset="0"/>
              </a:rPr>
              <a:t>Masdar</a:t>
            </a:r>
            <a:r>
              <a:rPr lang="en-US" sz="2800" dirty="0">
                <a:latin typeface="Arial Rounded MT Bold" pitchFamily="34" charset="0"/>
              </a:rPr>
              <a:t> </a:t>
            </a:r>
            <a:r>
              <a:rPr lang="en-US" sz="2800" dirty="0" smtClean="0">
                <a:latin typeface="Arial Rounded MT Bold" pitchFamily="34" charset="0"/>
              </a:rPr>
              <a:t>City.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Convert </a:t>
            </a:r>
            <a:r>
              <a:rPr lang="en-US" sz="2800" dirty="0" smtClean="0">
                <a:latin typeface="Arial Rounded MT Bold" pitchFamily="34" charset="0"/>
              </a:rPr>
              <a:t>CO2 </a:t>
            </a:r>
            <a:r>
              <a:rPr lang="en-US" sz="2800" dirty="0" smtClean="0">
                <a:latin typeface="Arial Rounded MT Bold" pitchFamily="34" charset="0"/>
              </a:rPr>
              <a:t>to </a:t>
            </a:r>
            <a:r>
              <a:rPr lang="en-US" sz="2800" dirty="0" smtClean="0">
                <a:latin typeface="Arial Rounded MT Bold" pitchFamily="34" charset="0"/>
              </a:rPr>
              <a:t>carbon-foil.</a:t>
            </a:r>
            <a:endParaRPr lang="en-US" sz="2800" dirty="0" smtClean="0">
              <a:latin typeface="Arial Rounded MT Bold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Reduce the amount of sunlight we receive.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 Rounded MT Bold" pitchFamily="34" charset="0"/>
              </a:rPr>
              <a:t>T</a:t>
            </a:r>
            <a:r>
              <a:rPr lang="en-US" sz="2800" dirty="0" smtClean="0">
                <a:latin typeface="Arial Rounded MT Bold" pitchFamily="34" charset="0"/>
              </a:rPr>
              <a:t>o </a:t>
            </a:r>
            <a:r>
              <a:rPr lang="en-US" sz="2800" dirty="0" smtClean="0">
                <a:latin typeface="Arial Rounded MT Bold" pitchFamily="34" charset="0"/>
              </a:rPr>
              <a:t>bounce  1% of sun's rays back into space using the oceans.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 Rounded MT Bold" pitchFamily="34" charset="0"/>
              </a:rPr>
              <a:t>I</a:t>
            </a:r>
            <a:r>
              <a:rPr lang="en-US" sz="2800" dirty="0" smtClean="0">
                <a:latin typeface="Arial Rounded MT Bold" pitchFamily="34" charset="0"/>
              </a:rPr>
              <a:t>ncrease </a:t>
            </a:r>
            <a:r>
              <a:rPr lang="en-US" sz="2800" dirty="0" smtClean="0">
                <a:latin typeface="Arial Rounded MT Bold" pitchFamily="34" charset="0"/>
              </a:rPr>
              <a:t>earth's </a:t>
            </a:r>
            <a:r>
              <a:rPr lang="en-US" sz="2800" dirty="0" smtClean="0">
                <a:latin typeface="Arial Rounded MT Bold" pitchFamily="34" charset="0"/>
              </a:rPr>
              <a:t>albedo.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Can create a virtual simulation of Earth to study climate changes.</a:t>
            </a:r>
            <a:endParaRPr lang="en-US" sz="2800" dirty="0">
              <a:latin typeface="Arial Rounded MT 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6858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FINICKY PROJECTS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udent\Downloads\abstract-painting-art-artistic-15734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1126564" y="-1126564"/>
            <a:ext cx="689087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r="4332"/>
          <a:stretch/>
        </p:blipFill>
        <p:spPr>
          <a:xfrm>
            <a:off x="1426905" y="1426136"/>
            <a:ext cx="6290190" cy="4038600"/>
          </a:xfrm>
        </p:spPr>
      </p:pic>
    </p:spTree>
    <p:extLst>
      <p:ext uri="{BB962C8B-B14F-4D97-AF65-F5344CB8AC3E}">
        <p14:creationId xmlns:p14="http://schemas.microsoft.com/office/powerpoint/2010/main" val="1340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 b="8151"/>
          <a:stretch/>
        </p:blipFill>
        <p:spPr>
          <a:xfrm>
            <a:off x="0" y="-10886"/>
            <a:ext cx="9144000" cy="6868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334" r="-73" b="3550"/>
          <a:stretch/>
        </p:blipFill>
        <p:spPr>
          <a:xfrm>
            <a:off x="1981200" y="914400"/>
            <a:ext cx="4965700" cy="52104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200" y="457200"/>
            <a:ext cx="49657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IN-ACTION IS AN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4648199"/>
            <a:ext cx="2809875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93250"/>
            <a:ext cx="4191000" cy="238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1000"/>
            <a:ext cx="2590800" cy="34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5715000" y="0"/>
            <a:ext cx="4267200" cy="688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0" y="0"/>
            <a:ext cx="4267200" cy="688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2971800" y="0"/>
            <a:ext cx="4283004" cy="688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71" y="533400"/>
            <a:ext cx="5746001" cy="4066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502" y="754743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Bernard MT Condensed" pitchFamily="18" charset="0"/>
              </a:rPr>
              <a:t>Warming </a:t>
            </a:r>
            <a:r>
              <a:rPr lang="en-US" sz="3000" dirty="0">
                <a:latin typeface="Bernard MT Condensed" pitchFamily="18" charset="0"/>
              </a:rPr>
              <a:t>Planet, </a:t>
            </a:r>
            <a:r>
              <a:rPr lang="en-US" sz="3000" dirty="0" smtClean="0">
                <a:latin typeface="Bernard MT Condensed" pitchFamily="18" charset="0"/>
              </a:rPr>
              <a:t>  Cool Ideas</a:t>
            </a:r>
            <a:endParaRPr lang="en-US" sz="3000" dirty="0">
              <a:latin typeface="Bernard MT Condensed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6" y="3445329"/>
            <a:ext cx="2165653" cy="28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6"/>
          <a:stretch/>
        </p:blipFill>
        <p:spPr>
          <a:xfrm>
            <a:off x="-10885" y="0"/>
            <a:ext cx="9154886" cy="6858000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57" y="2514600"/>
            <a:ext cx="8458200" cy="345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29"/>
          <a:stretch/>
        </p:blipFill>
        <p:spPr>
          <a:xfrm>
            <a:off x="1752600" y="914400"/>
            <a:ext cx="6076950" cy="1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r="16084"/>
          <a:stretch/>
        </p:blipFill>
        <p:spPr>
          <a:xfrm>
            <a:off x="0" y="0"/>
            <a:ext cx="9144000" cy="68510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5369" r="14337" b="37812"/>
          <a:stretch/>
        </p:blipFill>
        <p:spPr>
          <a:xfrm>
            <a:off x="5701145" y="722810"/>
            <a:ext cx="2466109" cy="88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0" b="22400"/>
          <a:stretch/>
        </p:blipFill>
        <p:spPr>
          <a:xfrm>
            <a:off x="5181600" y="3280229"/>
            <a:ext cx="3505200" cy="2002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0" y="2523929"/>
            <a:ext cx="3962400" cy="396240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20" y="116009"/>
            <a:ext cx="30480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-199" r="238" b="24922"/>
          <a:stretch/>
        </p:blipFill>
        <p:spPr>
          <a:xfrm>
            <a:off x="0" y="0"/>
            <a:ext cx="9144000" cy="6883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"/>
          <a:stretch/>
        </p:blipFill>
        <p:spPr>
          <a:xfrm>
            <a:off x="1371600" y="304800"/>
            <a:ext cx="6324600" cy="61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3"/>
          <a:stretch/>
        </p:blipFill>
        <p:spPr>
          <a:xfrm>
            <a:off x="-10886" y="1"/>
            <a:ext cx="915488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14600"/>
            <a:ext cx="26924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26457" r="9049" b="22343"/>
          <a:stretch/>
        </p:blipFill>
        <p:spPr>
          <a:xfrm>
            <a:off x="3900260" y="152400"/>
            <a:ext cx="5091339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057400"/>
            <a:ext cx="3597259" cy="472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" y="416230"/>
            <a:ext cx="3040541" cy="13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818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"/>
          <a:stretch/>
        </p:blipFill>
        <p:spPr>
          <a:xfrm>
            <a:off x="1066799" y="609600"/>
            <a:ext cx="7214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3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474</Words>
  <Application>Microsoft Office PowerPoint</Application>
  <PresentationFormat>On-screen Show (4:3)</PresentationFormat>
  <Paragraphs>85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C02 Levels</vt:lpstr>
      <vt:lpstr>The Real Truth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31</cp:revision>
  <dcterms:created xsi:type="dcterms:W3CDTF">2019-10-19T16:31:40Z</dcterms:created>
  <dcterms:modified xsi:type="dcterms:W3CDTF">2019-10-20T05:40:33Z</dcterms:modified>
</cp:coreProperties>
</file>